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54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25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18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609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3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22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291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30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88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78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7FB8-422A-4801-AAF1-A74F6023F08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49A9E-70AB-4A31-A56E-10EAD31042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433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54200" cy="247226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002" y="16011"/>
            <a:ext cx="1842192" cy="245625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08819" y="-402811"/>
            <a:ext cx="2464900" cy="328653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344" y="8005"/>
            <a:ext cx="1842192" cy="245625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629917"/>
            <a:ext cx="2692399" cy="22733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79" y="2629917"/>
            <a:ext cx="3431821" cy="2273300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482" y="2629917"/>
            <a:ext cx="2494058" cy="22733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66" y="5025320"/>
            <a:ext cx="2209801" cy="1832774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622" y="2629918"/>
            <a:ext cx="2824702" cy="227330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99" y="29728"/>
            <a:ext cx="2257071" cy="244253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133" y="5012570"/>
            <a:ext cx="3183467" cy="184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272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Курилова</dc:creator>
  <cp:lastModifiedBy>Светлана Курилова</cp:lastModifiedBy>
  <cp:revision>2</cp:revision>
  <dcterms:created xsi:type="dcterms:W3CDTF">2020-04-03T11:02:57Z</dcterms:created>
  <dcterms:modified xsi:type="dcterms:W3CDTF">2020-04-03T11:07:50Z</dcterms:modified>
</cp:coreProperties>
</file>